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5FB5B9A7-C358-4116-918E-63F1B9B7ECE0}" type="datetimeFigureOut">
              <a:rPr lang="ja-JP" altLang="en-US"/>
              <a:pPr>
                <a:defRPr/>
              </a:pPr>
              <a:t>2025/6/12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205FC937-72BB-4ADA-B040-234E802E4E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116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ECA364-ECBC-4856-B12C-08882D79A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8823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40ECD2-DB29-43BC-80B6-CACA64AAC8FC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407DA1-486D-4D6F-8840-434D1AFC2249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16700" cy="3722688"/>
          </a:xfrm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0282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C3ABC-7DB2-4B02-A779-CCD820366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41F96-2361-46E6-B530-C015B67F35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46EF3-50C5-49CC-B584-B712A26071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B5620-57D1-4607-917D-A510A87485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A16C9-8AD4-4B3C-B46F-182830CF8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69FB6-E3B4-4734-9597-869B0EB391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B97E6-CAAA-40E2-B746-0CAAB8869D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E121D-E876-4C4D-8886-1E136DA31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E26E-F700-4DFC-AEB2-9678A0E2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8BD2A-D110-4322-B568-DD2E7D0FA2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E25C2-664D-4B57-8497-AFF76392A7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7EA7C7-04E5-4A7A-87D3-5AB988BBFC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63553" y="476250"/>
            <a:ext cx="8239125" cy="18843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/>
              <a:t>日本栄養治療学会　</a:t>
            </a:r>
            <a:r>
              <a:rPr lang="ja-JP" altLang="en-US" sz="3600" b="1" dirty="0"/>
              <a:t>利益相反開示　</a:t>
            </a:r>
            <a:br>
              <a:rPr lang="ja-JP" altLang="en-US" sz="3600" b="1" i="1" dirty="0"/>
            </a:br>
            <a:r>
              <a:rPr lang="ja-JP" altLang="en-US" sz="2800" b="1" dirty="0"/>
              <a:t>筆頭演者名：　○○　○○</a:t>
            </a:r>
            <a:br>
              <a:rPr lang="en-US" altLang="ja-JP" sz="2800" b="1" dirty="0"/>
            </a:br>
            <a:r>
              <a:rPr lang="ja-JP" altLang="en-US" sz="2800" b="1" dirty="0">
                <a:solidFill>
                  <a:srgbClr val="0432FF"/>
                </a:solidFill>
              </a:rPr>
              <a:t>発表者全員、過去</a:t>
            </a:r>
            <a:r>
              <a:rPr lang="en-US" altLang="ja-JP" sz="2800" b="1" dirty="0">
                <a:solidFill>
                  <a:srgbClr val="0432FF"/>
                </a:solidFill>
              </a:rPr>
              <a:t>3</a:t>
            </a:r>
            <a:r>
              <a:rPr lang="ja-JP" altLang="en-US" sz="2800" b="1" dirty="0">
                <a:solidFill>
                  <a:srgbClr val="0432FF"/>
                </a:solidFill>
              </a:rPr>
              <a:t>年間を一括して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063553" y="2609528"/>
            <a:ext cx="8232941" cy="41318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①顧問：</a:t>
            </a:r>
            <a:r>
              <a:rPr lang="en-US" altLang="ja-JP" sz="2000" b="1" dirty="0"/>
              <a:t>			</a:t>
            </a:r>
            <a:r>
              <a:rPr lang="ja-JP" altLang="en-US" sz="2000" b="1" dirty="0"/>
              <a:t>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②株保有・利益：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③特許使用料：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④講演料：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⑤原稿料：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⑥受託研究・共同研究費：○○○○○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⑦奨学寄付金：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⑧寄附講座所属：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⑨贈答品等の報酬：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800" b="1" dirty="0">
                <a:solidFill>
                  <a:srgbClr val="FF0000"/>
                </a:solidFill>
              </a:rPr>
              <a:t>※</a:t>
            </a:r>
            <a:r>
              <a:rPr lang="ja-JP" altLang="en-US" sz="1800" b="1" dirty="0">
                <a:solidFill>
                  <a:srgbClr val="FF0000"/>
                </a:solidFill>
              </a:rPr>
              <a:t>必要な情報（利益相反の内容と企業名等）を開示してください。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b="1" dirty="0">
                <a:solidFill>
                  <a:srgbClr val="FF0000"/>
                </a:solidFill>
              </a:rPr>
              <a:t>　開示基準は学会ホームページをご参照下さい。</a:t>
            </a:r>
            <a:endParaRPr lang="ja-JP" altLang="en-US" sz="1800" b="1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847528" y="14586"/>
            <a:ext cx="3749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開示情報がある場合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6297581" y="77094"/>
            <a:ext cx="399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Office PowerPoint</Application>
  <PresentationFormat>ワイド画面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標準デザイン</vt:lpstr>
      <vt:lpstr>日本栄養治療学会　利益相反開示　 筆頭演者名：　○○　○○ 発表者全員、過去3年間を一括して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R01-70-004</cp:lastModifiedBy>
  <cp:revision>2</cp:revision>
  <dcterms:created xsi:type="dcterms:W3CDTF">2024-01-24T06:07:47Z</dcterms:created>
  <dcterms:modified xsi:type="dcterms:W3CDTF">2025-06-12T08:16:48Z</dcterms:modified>
</cp:coreProperties>
</file>