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2025/6/12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116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882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553" y="476250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日本栄養治療学会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  <a:br>
              <a:rPr lang="en-US" altLang="ja-JP" sz="2800" b="1" dirty="0"/>
            </a:br>
            <a:r>
              <a:rPr lang="ja-JP" altLang="en-US" sz="2800" b="1" dirty="0">
                <a:solidFill>
                  <a:srgbClr val="0432FF"/>
                </a:solidFill>
              </a:rPr>
              <a:t>発表者全員、過去</a:t>
            </a:r>
            <a:r>
              <a:rPr lang="en-US" altLang="ja-JP" sz="2800" b="1" dirty="0">
                <a:solidFill>
                  <a:srgbClr val="0432FF"/>
                </a:solidFill>
              </a:rPr>
              <a:t>3</a:t>
            </a:r>
            <a:r>
              <a:rPr lang="ja-JP" altLang="en-US" sz="2800" b="1" dirty="0">
                <a:solidFill>
                  <a:srgbClr val="0432FF"/>
                </a:solidFill>
              </a:rPr>
              <a:t>年間を一括して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063553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847528" y="14586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297581" y="77094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日本栄養治療学会　利益相反開示　 筆頭演者名：　○○　○○ 発表者全員、過去3年間を一括して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R01-70-004</cp:lastModifiedBy>
  <cp:revision>2</cp:revision>
  <dcterms:created xsi:type="dcterms:W3CDTF">2024-01-24T06:07:47Z</dcterms:created>
  <dcterms:modified xsi:type="dcterms:W3CDTF">2025-06-12T08:16:48Z</dcterms:modified>
</cp:coreProperties>
</file>