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2025/6/12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858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9636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6125"/>
            <a:ext cx="6616700" cy="3722688"/>
          </a:xfrm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402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35188" y="2964048"/>
            <a:ext cx="8177212" cy="3014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ja-JP" altLang="en-US" sz="2800" b="1" dirty="0"/>
              <a:t>本演題発表に関連し、開示すべき利益相反関係に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/>
              <a:t>　ある企業等はありません。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開示基準は学会ホームページをご参照下さい。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1812925" y="1404939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35189" y="632981"/>
            <a:ext cx="8239125" cy="21002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/>
              <a:t>日本栄養治療学会　</a:t>
            </a:r>
            <a:r>
              <a:rPr lang="ja-JP" altLang="en-US" sz="3600" b="1" dirty="0"/>
              <a:t>利益相反開示　</a:t>
            </a:r>
            <a:br>
              <a:rPr lang="ja-JP" altLang="en-US" sz="3600" b="1" i="1" dirty="0"/>
            </a:br>
            <a:br>
              <a:rPr lang="en-US" altLang="ja-JP" sz="3600" b="1" i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919536" y="159049"/>
            <a:ext cx="376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6303963" y="206524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65</Words>
  <Application>Microsoft Office PowerPoint</Application>
  <PresentationFormat>ワイド画面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標準デザイン</vt:lpstr>
      <vt:lpstr>日本栄養治療学会　利益相反開示　  筆頭演者名：　○○　○○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【sample】JSPEN_COIなし0513</dc:title>
  <dc:creator>jspen2016j</dc:creator>
  <cp:lastModifiedBy>R01-70-004</cp:lastModifiedBy>
  <cp:revision>12</cp:revision>
  <cp:lastPrinted>2015-04-22T07:12:41Z</cp:lastPrinted>
  <dcterms:created xsi:type="dcterms:W3CDTF">2013-11-12T00:02:51Z</dcterms:created>
  <dcterms:modified xsi:type="dcterms:W3CDTF">2025-06-12T08:15:02Z</dcterms:modified>
</cp:coreProperties>
</file>