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2025/6/12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35188" y="2964048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812925" y="1404939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5189" y="632981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日本栄養治療学会　</a:t>
            </a: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br>
              <a:rPr lang="en-US" altLang="ja-JP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919536" y="159049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303963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日本栄養治療学会　利益相反開示　 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R01-70-004</cp:lastModifiedBy>
  <cp:revision>12</cp:revision>
  <cp:lastPrinted>2015-04-22T07:12:41Z</cp:lastPrinted>
  <dcterms:created xsi:type="dcterms:W3CDTF">2013-11-12T00:02:51Z</dcterms:created>
  <dcterms:modified xsi:type="dcterms:W3CDTF">2025-06-12T08:15:02Z</dcterms:modified>
</cp:coreProperties>
</file>